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p:regular r:id="rId12"/>
    </p:embeddedFont>
    <p:embeddedFont>
      <p:font typeface="Canva Sans Bold"/>
      <p:regular r:id="rId13"/>
    </p:embeddedFont>
    <p:embeddedFont>
      <p:font typeface="DM Sans"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rot="-7648029">
            <a:off x="14465523" y="8431707"/>
            <a:ext cx="7061148" cy="5751626"/>
          </a:xfrm>
          <a:custGeom>
            <a:avLst/>
            <a:gdLst/>
            <a:ahLst/>
            <a:cxnLst/>
            <a:rect l="l" t="t" r="r" b="b"/>
            <a:pathLst>
              <a:path w="7061148" h="5751626">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513884" y="-1935335"/>
            <a:ext cx="7987150" cy="6505897"/>
          </a:xfrm>
          <a:custGeom>
            <a:avLst/>
            <a:gdLst/>
            <a:ahLst/>
            <a:cxnLst/>
            <a:rect l="l" t="t" r="r" b="b"/>
            <a:pathLst>
              <a:path w="7987150" h="6505897">
                <a:moveTo>
                  <a:pt x="0" y="0"/>
                </a:moveTo>
                <a:lnTo>
                  <a:pt x="7987150" y="0"/>
                </a:lnTo>
                <a:lnTo>
                  <a:pt x="7987150" y="6505897"/>
                </a:lnTo>
                <a:lnTo>
                  <a:pt x="0" y="650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508595" y="4765047"/>
            <a:ext cx="15961692" cy="13627295"/>
          </a:xfrm>
          <a:custGeom>
            <a:avLst/>
            <a:gdLst/>
            <a:ahLst/>
            <a:cxnLst/>
            <a:rect l="l" t="t" r="r" b="b"/>
            <a:pathLst>
              <a:path w="15961692" h="13627295">
                <a:moveTo>
                  <a:pt x="0" y="0"/>
                </a:moveTo>
                <a:lnTo>
                  <a:pt x="15961692" y="0"/>
                </a:lnTo>
                <a:lnTo>
                  <a:pt x="15961692" y="13627295"/>
                </a:lnTo>
                <a:lnTo>
                  <a:pt x="0" y="13627295"/>
                </a:lnTo>
                <a:lnTo>
                  <a:pt x="0" y="0"/>
                </a:lnTo>
                <a:close/>
              </a:path>
            </a:pathLst>
          </a:custGeom>
          <a:blipFill>
            <a:blip r:embed="rId4"/>
            <a:stretch>
              <a:fillRect/>
            </a:stretch>
          </a:blipFill>
        </p:spPr>
      </p:sp>
      <p:grpSp>
        <p:nvGrpSpPr>
          <p:cNvPr id="5" name="Group 5"/>
          <p:cNvGrpSpPr/>
          <p:nvPr/>
        </p:nvGrpSpPr>
        <p:grpSpPr>
          <a:xfrm>
            <a:off x="2818631" y="2344708"/>
            <a:ext cx="12615137" cy="5974142"/>
            <a:chOff x="0" y="0"/>
            <a:chExt cx="1893788" cy="896840"/>
          </a:xfrm>
        </p:grpSpPr>
        <p:sp>
          <p:nvSpPr>
            <p:cNvPr id="6" name="Freeform 6"/>
            <p:cNvSpPr/>
            <p:nvPr/>
          </p:nvSpPr>
          <p:spPr>
            <a:xfrm>
              <a:off x="0" y="0"/>
              <a:ext cx="1893788" cy="896840"/>
            </a:xfrm>
            <a:custGeom>
              <a:avLst/>
              <a:gdLst/>
              <a:ahLst/>
              <a:cxnLst/>
              <a:rect l="l" t="t" r="r" b="b"/>
              <a:pathLst>
                <a:path w="1893788" h="896840">
                  <a:moveTo>
                    <a:pt x="0" y="0"/>
                  </a:moveTo>
                  <a:lnTo>
                    <a:pt x="1893788" y="0"/>
                  </a:lnTo>
                  <a:lnTo>
                    <a:pt x="1893788" y="896840"/>
                  </a:lnTo>
                  <a:lnTo>
                    <a:pt x="0" y="896840"/>
                  </a:lnTo>
                  <a:close/>
                </a:path>
              </a:pathLst>
            </a:custGeom>
            <a:solidFill>
              <a:srgbClr val="000000">
                <a:alpha val="0"/>
              </a:srgbClr>
            </a:solidFill>
            <a:ln w="38100" cap="sq">
              <a:solidFill>
                <a:srgbClr val="FEFFFF"/>
              </a:solidFill>
              <a:prstDash val="solid"/>
              <a:miter/>
            </a:ln>
          </p:spPr>
        </p:sp>
        <p:sp>
          <p:nvSpPr>
            <p:cNvPr id="7" name="TextBox 7"/>
            <p:cNvSpPr txBox="1"/>
            <p:nvPr/>
          </p:nvSpPr>
          <p:spPr>
            <a:xfrm>
              <a:off x="0" y="-19050"/>
              <a:ext cx="1893788" cy="915890"/>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3173074" y="4437212"/>
            <a:ext cx="11906252" cy="2804084"/>
          </a:xfrm>
          <a:prstGeom prst="rect">
            <a:avLst/>
          </a:prstGeom>
        </p:spPr>
        <p:txBody>
          <a:bodyPr lIns="0" tIns="0" rIns="0" bIns="0" rtlCol="0" anchor="t">
            <a:spAutoFit/>
          </a:bodyPr>
          <a:lstStyle/>
          <a:p>
            <a:pPr marL="0" lvl="0" indent="0" algn="ctr">
              <a:lnSpc>
                <a:spcPts val="11274"/>
              </a:lnSpc>
              <a:spcBef>
                <a:spcPct val="0"/>
              </a:spcBef>
            </a:pPr>
            <a:r>
              <a:rPr lang="en-US" sz="8169" spc="800">
                <a:solidFill>
                  <a:srgbClr val="FDFBFB"/>
                </a:solidFill>
                <a:latin typeface="DM Sans"/>
                <a:ea typeface="DM Sans"/>
                <a:cs typeface="DM Sans"/>
                <a:sym typeface="DM Sans"/>
              </a:rPr>
              <a:t>WEB APPLICATION USING MERN STACK</a:t>
            </a:r>
          </a:p>
        </p:txBody>
      </p:sp>
      <p:sp>
        <p:nvSpPr>
          <p:cNvPr id="9" name="TextBox 9"/>
          <p:cNvSpPr txBox="1"/>
          <p:nvPr/>
        </p:nvSpPr>
        <p:spPr>
          <a:xfrm>
            <a:off x="2818631" y="2793460"/>
            <a:ext cx="11906252" cy="1367847"/>
          </a:xfrm>
          <a:prstGeom prst="rect">
            <a:avLst/>
          </a:prstGeom>
        </p:spPr>
        <p:txBody>
          <a:bodyPr lIns="0" tIns="0" rIns="0" bIns="0" rtlCol="0" anchor="t">
            <a:spAutoFit/>
          </a:bodyPr>
          <a:lstStyle/>
          <a:p>
            <a:pPr algn="ctr">
              <a:lnSpc>
                <a:spcPts val="11280"/>
              </a:lnSpc>
            </a:pPr>
            <a:r>
              <a:rPr lang="en-US" sz="8173" spc="2002" dirty="0">
                <a:solidFill>
                  <a:srgbClr val="F5FBF9"/>
                </a:solidFill>
                <a:latin typeface="DM Sans"/>
                <a:ea typeface="DM Sans"/>
                <a:cs typeface="DM Sans"/>
                <a:sym typeface="DM Sans"/>
              </a:rPr>
              <a:t>GROCERY</a:t>
            </a:r>
          </a:p>
        </p:txBody>
      </p:sp>
      <p:sp>
        <p:nvSpPr>
          <p:cNvPr id="10" name="Freeform 10"/>
          <p:cNvSpPr/>
          <p:nvPr/>
        </p:nvSpPr>
        <p:spPr>
          <a:xfrm>
            <a:off x="14454076" y="-3121190"/>
            <a:ext cx="7084041" cy="6048000"/>
          </a:xfrm>
          <a:custGeom>
            <a:avLst/>
            <a:gdLst/>
            <a:ahLst/>
            <a:cxnLst/>
            <a:rect l="l" t="t" r="r" b="b"/>
            <a:pathLst>
              <a:path w="7084041" h="6048000">
                <a:moveTo>
                  <a:pt x="0" y="0"/>
                </a:moveTo>
                <a:lnTo>
                  <a:pt x="7084041" y="0"/>
                </a:lnTo>
                <a:lnTo>
                  <a:pt x="7084041" y="6048000"/>
                </a:lnTo>
                <a:lnTo>
                  <a:pt x="0" y="6048000"/>
                </a:lnTo>
                <a:lnTo>
                  <a:pt x="0" y="0"/>
                </a:lnTo>
                <a:close/>
              </a:path>
            </a:pathLst>
          </a:custGeom>
          <a:blipFill>
            <a:blip r:embed="rId4"/>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a:off x="2415389" y="2013602"/>
            <a:ext cx="13457222" cy="7569687"/>
          </a:xfrm>
          <a:custGeom>
            <a:avLst/>
            <a:gdLst/>
            <a:ahLst/>
            <a:cxnLst/>
            <a:rect l="l" t="t" r="r" b="b"/>
            <a:pathLst>
              <a:path w="13457222" h="7569687">
                <a:moveTo>
                  <a:pt x="0" y="0"/>
                </a:moveTo>
                <a:lnTo>
                  <a:pt x="13457222" y="0"/>
                </a:lnTo>
                <a:lnTo>
                  <a:pt x="13457222" y="7569688"/>
                </a:lnTo>
                <a:lnTo>
                  <a:pt x="0" y="7569688"/>
                </a:lnTo>
                <a:lnTo>
                  <a:pt x="0" y="0"/>
                </a:lnTo>
                <a:close/>
              </a:path>
            </a:pathLst>
          </a:custGeom>
          <a:blipFill>
            <a:blip r:embed="rId2"/>
            <a:stretch>
              <a:fillRect/>
            </a:stretch>
          </a:blipFill>
        </p:spPr>
      </p:sp>
      <p:sp>
        <p:nvSpPr>
          <p:cNvPr id="3" name="TextBox 3"/>
          <p:cNvSpPr txBox="1"/>
          <p:nvPr/>
        </p:nvSpPr>
        <p:spPr>
          <a:xfrm>
            <a:off x="6035526" y="537527"/>
            <a:ext cx="6216948"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ORDER  SUMMARY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TextBox 2"/>
          <p:cNvSpPr txBox="1"/>
          <p:nvPr/>
        </p:nvSpPr>
        <p:spPr>
          <a:xfrm>
            <a:off x="1680059" y="933450"/>
            <a:ext cx="5506145" cy="857250"/>
          </a:xfrm>
          <a:prstGeom prst="rect">
            <a:avLst/>
          </a:prstGeom>
        </p:spPr>
        <p:txBody>
          <a:bodyPr lIns="0" tIns="0" rIns="0" bIns="0" rtlCol="0" anchor="t">
            <a:spAutoFit/>
          </a:bodyPr>
          <a:lstStyle/>
          <a:p>
            <a:pPr algn="ctr">
              <a:lnSpc>
                <a:spcPts val="6900"/>
              </a:lnSpc>
              <a:spcBef>
                <a:spcPct val="0"/>
              </a:spcBef>
            </a:pPr>
            <a:r>
              <a:rPr lang="en-US" sz="5000" spc="490">
                <a:solidFill>
                  <a:srgbClr val="FFFFFF"/>
                </a:solidFill>
                <a:latin typeface="DM Sans"/>
                <a:ea typeface="DM Sans"/>
                <a:cs typeface="DM Sans"/>
                <a:sym typeface="DM Sans"/>
              </a:rPr>
              <a:t>TEAM MEMBERS</a:t>
            </a:r>
          </a:p>
        </p:txBody>
      </p:sp>
      <p:sp>
        <p:nvSpPr>
          <p:cNvPr id="3" name="TextBox 3"/>
          <p:cNvSpPr txBox="1"/>
          <p:nvPr/>
        </p:nvSpPr>
        <p:spPr>
          <a:xfrm>
            <a:off x="1028700" y="2843971"/>
            <a:ext cx="12766101" cy="6318140"/>
          </a:xfrm>
          <a:prstGeom prst="rect">
            <a:avLst/>
          </a:prstGeom>
        </p:spPr>
        <p:txBody>
          <a:bodyPr lIns="0" tIns="0" rIns="0" bIns="0" rtlCol="0" anchor="t">
            <a:spAutoFit/>
          </a:bodyPr>
          <a:lstStyle/>
          <a:p>
            <a:pPr marL="863603" lvl="1" indent="-431801" algn="just">
              <a:lnSpc>
                <a:spcPts val="5520"/>
              </a:lnSpc>
              <a:buAutoNum type="arabicPeriod"/>
            </a:pPr>
            <a:r>
              <a:rPr lang="en-US" sz="4000" spc="392" dirty="0">
                <a:solidFill>
                  <a:srgbClr val="FFFFFF"/>
                </a:solidFill>
                <a:latin typeface="DM Sans"/>
                <a:ea typeface="DM Sans"/>
                <a:cs typeface="DM Sans"/>
                <a:sym typeface="DM Sans"/>
              </a:rPr>
              <a:t>Abhilash P – 210121104001</a:t>
            </a:r>
          </a:p>
          <a:p>
            <a:pPr marL="863603" lvl="1" indent="-431801" algn="just">
              <a:lnSpc>
                <a:spcPts val="5520"/>
              </a:lnSpc>
              <a:buAutoNum type="arabicPeriod"/>
            </a:pPr>
            <a:r>
              <a:rPr lang="en-US" sz="4000" spc="392" dirty="0">
                <a:solidFill>
                  <a:srgbClr val="FFFFFF"/>
                </a:solidFill>
                <a:latin typeface="DM Sans"/>
                <a:ea typeface="DM Sans"/>
                <a:cs typeface="DM Sans"/>
                <a:sym typeface="DM Sans"/>
              </a:rPr>
              <a:t>Sidharth C  - 210121104037</a:t>
            </a:r>
          </a:p>
          <a:p>
            <a:pPr marL="863603" lvl="1" indent="-431801" algn="just">
              <a:lnSpc>
                <a:spcPts val="5520"/>
              </a:lnSpc>
              <a:buAutoNum type="arabicPeriod"/>
            </a:pPr>
            <a:r>
              <a:rPr lang="en-US" sz="4000" spc="392" dirty="0">
                <a:solidFill>
                  <a:srgbClr val="FFFFFF"/>
                </a:solidFill>
                <a:latin typeface="DM Sans"/>
                <a:ea typeface="DM Sans"/>
                <a:cs typeface="DM Sans"/>
                <a:sym typeface="DM Sans"/>
              </a:rPr>
              <a:t>Vignesh T - 210121104042</a:t>
            </a:r>
          </a:p>
          <a:p>
            <a:pPr marL="863603" lvl="1" indent="-431801" algn="just">
              <a:lnSpc>
                <a:spcPts val="5520"/>
              </a:lnSpc>
              <a:buAutoNum type="arabicPeriod"/>
            </a:pPr>
            <a:r>
              <a:rPr lang="en-US" sz="4000" spc="392" dirty="0">
                <a:solidFill>
                  <a:srgbClr val="FFFFFF"/>
                </a:solidFill>
                <a:latin typeface="DM Sans"/>
                <a:ea typeface="DM Sans"/>
                <a:cs typeface="DM Sans"/>
                <a:sym typeface="DM Sans"/>
              </a:rPr>
              <a:t>Ramanathan J - 210121104031</a:t>
            </a:r>
          </a:p>
          <a:p>
            <a:pPr algn="ctr">
              <a:lnSpc>
                <a:spcPts val="5520"/>
              </a:lnSpc>
            </a:pPr>
            <a:endParaRPr lang="en-US" sz="4000" spc="392" dirty="0">
              <a:solidFill>
                <a:srgbClr val="FFFFFF"/>
              </a:solidFill>
              <a:latin typeface="DM Sans"/>
              <a:ea typeface="DM Sans"/>
              <a:cs typeface="DM Sans"/>
              <a:sym typeface="DM Sans"/>
            </a:endParaRPr>
          </a:p>
          <a:p>
            <a:pPr algn="ctr">
              <a:lnSpc>
                <a:spcPts val="5520"/>
              </a:lnSpc>
            </a:pPr>
            <a:endParaRPr lang="en-US" sz="4000" spc="392" dirty="0">
              <a:solidFill>
                <a:srgbClr val="FFFFFF"/>
              </a:solidFill>
              <a:latin typeface="DM Sans"/>
              <a:ea typeface="DM Sans"/>
              <a:cs typeface="DM Sans"/>
              <a:sym typeface="DM Sans"/>
            </a:endParaRPr>
          </a:p>
          <a:p>
            <a:pPr algn="ctr">
              <a:lnSpc>
                <a:spcPts val="5520"/>
              </a:lnSpc>
            </a:pPr>
            <a:endParaRPr lang="en-US" sz="4000" spc="392" dirty="0">
              <a:solidFill>
                <a:srgbClr val="FFFFFF"/>
              </a:solidFill>
              <a:latin typeface="DM Sans"/>
              <a:ea typeface="DM Sans"/>
              <a:cs typeface="DM Sans"/>
              <a:sym typeface="DM Sans"/>
            </a:endParaRPr>
          </a:p>
          <a:p>
            <a:pPr algn="l">
              <a:lnSpc>
                <a:spcPts val="5520"/>
              </a:lnSpc>
            </a:pPr>
            <a:endParaRPr lang="en-US" sz="4000" spc="392" dirty="0">
              <a:solidFill>
                <a:srgbClr val="FFFFFF"/>
              </a:solidFill>
              <a:latin typeface="DM Sans"/>
              <a:ea typeface="DM Sans"/>
              <a:cs typeface="DM Sans"/>
              <a:sym typeface="DM Sans"/>
            </a:endParaRPr>
          </a:p>
          <a:p>
            <a:pPr algn="ctr">
              <a:lnSpc>
                <a:spcPts val="5520"/>
              </a:lnSpc>
              <a:spcBef>
                <a:spcPct val="0"/>
              </a:spcBef>
            </a:pPr>
            <a:endParaRPr lang="en-US" sz="4000" spc="392" dirty="0">
              <a:solidFill>
                <a:srgbClr val="FFFFFF"/>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TextBox 2"/>
          <p:cNvSpPr txBox="1"/>
          <p:nvPr/>
        </p:nvSpPr>
        <p:spPr>
          <a:xfrm>
            <a:off x="2599442" y="895350"/>
            <a:ext cx="12384088" cy="1375334"/>
          </a:xfrm>
          <a:prstGeom prst="rect">
            <a:avLst/>
          </a:prstGeom>
        </p:spPr>
        <p:txBody>
          <a:bodyPr lIns="0" tIns="0" rIns="0" bIns="0" rtlCol="0" anchor="t">
            <a:spAutoFit/>
          </a:bodyPr>
          <a:lstStyle/>
          <a:p>
            <a:pPr algn="ctr">
              <a:lnSpc>
                <a:spcPts val="11274"/>
              </a:lnSpc>
              <a:spcBef>
                <a:spcPct val="0"/>
              </a:spcBef>
            </a:pPr>
            <a:r>
              <a:rPr lang="en-US" sz="8169" spc="800">
                <a:solidFill>
                  <a:srgbClr val="FFFFFF"/>
                </a:solidFill>
                <a:latin typeface="DM Sans"/>
                <a:ea typeface="DM Sans"/>
                <a:cs typeface="DM Sans"/>
                <a:sym typeface="DM Sans"/>
              </a:rPr>
              <a:t>TABLE OF CONTENTS </a:t>
            </a:r>
          </a:p>
        </p:txBody>
      </p:sp>
      <p:sp>
        <p:nvSpPr>
          <p:cNvPr id="3" name="TextBox 3"/>
          <p:cNvSpPr txBox="1"/>
          <p:nvPr/>
        </p:nvSpPr>
        <p:spPr>
          <a:xfrm>
            <a:off x="5665021" y="3304246"/>
            <a:ext cx="6430070" cy="2941321"/>
          </a:xfrm>
          <a:prstGeom prst="rect">
            <a:avLst/>
          </a:prstGeom>
        </p:spPr>
        <p:txBody>
          <a:bodyPr lIns="0" tIns="0" rIns="0" bIns="0" rtlCol="0" anchor="t">
            <a:spAutoFit/>
          </a:bodyPr>
          <a:lstStyle/>
          <a:p>
            <a:pPr marL="906775" lvl="1" indent="-453388" algn="l">
              <a:lnSpc>
                <a:spcPts val="5879"/>
              </a:lnSpc>
              <a:buAutoNum type="arabicPeriod"/>
            </a:pPr>
            <a:r>
              <a:rPr lang="en-US" sz="4199">
                <a:solidFill>
                  <a:srgbClr val="FFFFFF"/>
                </a:solidFill>
                <a:latin typeface="Canva Sans"/>
                <a:ea typeface="Canva Sans"/>
                <a:cs typeface="Canva Sans"/>
                <a:sym typeface="Canva Sans"/>
              </a:rPr>
              <a:t>Introduction </a:t>
            </a:r>
          </a:p>
          <a:p>
            <a:pPr marL="906775" lvl="1" indent="-453388" algn="l">
              <a:lnSpc>
                <a:spcPts val="5879"/>
              </a:lnSpc>
              <a:buAutoNum type="arabicPeriod"/>
            </a:pPr>
            <a:r>
              <a:rPr lang="en-US" sz="4199">
                <a:solidFill>
                  <a:srgbClr val="FFFFFF"/>
                </a:solidFill>
                <a:latin typeface="Canva Sans"/>
                <a:ea typeface="Canva Sans"/>
                <a:cs typeface="Canva Sans"/>
                <a:sym typeface="Canva Sans"/>
              </a:rPr>
              <a:t>Website architecture </a:t>
            </a:r>
          </a:p>
          <a:p>
            <a:pPr marL="906775" lvl="1" indent="-453388" algn="l">
              <a:lnSpc>
                <a:spcPts val="5879"/>
              </a:lnSpc>
              <a:buAutoNum type="arabicPeriod"/>
            </a:pPr>
            <a:r>
              <a:rPr lang="en-US" sz="4199">
                <a:solidFill>
                  <a:srgbClr val="FFFFFF"/>
                </a:solidFill>
                <a:latin typeface="Canva Sans"/>
                <a:ea typeface="Canva Sans"/>
                <a:cs typeface="Canva Sans"/>
                <a:sym typeface="Canva Sans"/>
              </a:rPr>
              <a:t>Technologies used </a:t>
            </a:r>
          </a:p>
          <a:p>
            <a:pPr marL="906775" lvl="1" indent="-453388" algn="l">
              <a:lnSpc>
                <a:spcPts val="5879"/>
              </a:lnSpc>
              <a:buAutoNum type="arabicPeriod"/>
            </a:pPr>
            <a:r>
              <a:rPr lang="en-US" sz="4199">
                <a:solidFill>
                  <a:srgbClr val="FFFFFF"/>
                </a:solidFill>
                <a:latin typeface="Canva Sans"/>
                <a:ea typeface="Canva Sans"/>
                <a:cs typeface="Canva Sans"/>
                <a:sym typeface="Canva Sans"/>
              </a:rPr>
              <a:t>Functional demo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TextBox 2"/>
          <p:cNvSpPr txBox="1"/>
          <p:nvPr/>
        </p:nvSpPr>
        <p:spPr>
          <a:xfrm>
            <a:off x="1540167" y="1319468"/>
            <a:ext cx="5337274"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INTRODUCTION </a:t>
            </a:r>
          </a:p>
        </p:txBody>
      </p:sp>
      <p:sp>
        <p:nvSpPr>
          <p:cNvPr id="3" name="TextBox 3"/>
          <p:cNvSpPr txBox="1"/>
          <p:nvPr/>
        </p:nvSpPr>
        <p:spPr>
          <a:xfrm>
            <a:off x="1540167" y="3794472"/>
            <a:ext cx="15451387" cy="3654527"/>
          </a:xfrm>
          <a:prstGeom prst="rect">
            <a:avLst/>
          </a:prstGeom>
        </p:spPr>
        <p:txBody>
          <a:bodyPr lIns="0" tIns="0" rIns="0" bIns="0" rtlCol="0" anchor="t">
            <a:spAutoFit/>
          </a:bodyPr>
          <a:lstStyle/>
          <a:p>
            <a:pPr algn="l">
              <a:lnSpc>
                <a:spcPts val="4759"/>
              </a:lnSpc>
            </a:pPr>
            <a:r>
              <a:rPr lang="en-US" sz="3399" dirty="0">
                <a:solidFill>
                  <a:srgbClr val="FFFFFF"/>
                </a:solidFill>
                <a:latin typeface="Canva Sans"/>
                <a:ea typeface="Canva Sans"/>
                <a:cs typeface="Canva Sans"/>
                <a:sym typeface="Canva Sans"/>
              </a:rPr>
              <a:t>“Grocery-store” is an online grocery store. It is a MERN Stack </a:t>
            </a:r>
            <a:r>
              <a:rPr lang="en-US" sz="3399" dirty="0" err="1">
                <a:solidFill>
                  <a:srgbClr val="FFFFFF"/>
                </a:solidFill>
                <a:latin typeface="Canva Sans"/>
                <a:ea typeface="Canva Sans"/>
                <a:cs typeface="Canva Sans"/>
                <a:sym typeface="Canva Sans"/>
              </a:rPr>
              <a:t>Project.Users</a:t>
            </a:r>
            <a:r>
              <a:rPr lang="en-US" sz="3399" dirty="0">
                <a:solidFill>
                  <a:srgbClr val="FFFFFF"/>
                </a:solidFill>
                <a:latin typeface="Canva Sans"/>
                <a:ea typeface="Canva Sans"/>
                <a:cs typeface="Canva Sans"/>
                <a:sym typeface="Canva Sans"/>
              </a:rPr>
              <a:t> can Log in to this </a:t>
            </a:r>
            <a:r>
              <a:rPr lang="en-US" sz="3399" dirty="0" err="1">
                <a:solidFill>
                  <a:srgbClr val="FFFFFF"/>
                </a:solidFill>
                <a:latin typeface="Canva Sans"/>
                <a:ea typeface="Canva Sans"/>
                <a:cs typeface="Canva Sans"/>
                <a:sym typeface="Canva Sans"/>
              </a:rPr>
              <a:t>website.Users</a:t>
            </a:r>
            <a:r>
              <a:rPr lang="en-US" sz="3399" dirty="0">
                <a:solidFill>
                  <a:srgbClr val="FFFFFF"/>
                </a:solidFill>
                <a:latin typeface="Canva Sans"/>
                <a:ea typeface="Canva Sans"/>
                <a:cs typeface="Canva Sans"/>
                <a:sym typeface="Canva Sans"/>
              </a:rPr>
              <a:t> Can view Products and Reviews in the  Homepage. . When the user clicks the product, the product details can be viewed, then users add the products to cart. The cart data is saved in the MongoDB clusters .Users Can review their order history . Admins can access  the website through the user login, can manage all products as well as manage all orders.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TextBox 2"/>
          <p:cNvSpPr txBox="1"/>
          <p:nvPr/>
        </p:nvSpPr>
        <p:spPr>
          <a:xfrm>
            <a:off x="4862428" y="923925"/>
            <a:ext cx="7537649" cy="920116"/>
          </a:xfrm>
          <a:prstGeom prst="rect">
            <a:avLst/>
          </a:prstGeom>
        </p:spPr>
        <p:txBody>
          <a:bodyPr lIns="0" tIns="0" rIns="0" bIns="0" rtlCol="0" anchor="t">
            <a:spAutoFit/>
          </a:bodyPr>
          <a:lstStyle/>
          <a:p>
            <a:pPr algn="ctr">
              <a:lnSpc>
                <a:spcPts val="7559"/>
              </a:lnSpc>
              <a:spcBef>
                <a:spcPct val="0"/>
              </a:spcBef>
            </a:pPr>
            <a:r>
              <a:rPr lang="en-US" sz="5399">
                <a:solidFill>
                  <a:srgbClr val="FFFFFF"/>
                </a:solidFill>
                <a:latin typeface="Canva Sans"/>
                <a:ea typeface="Canva Sans"/>
                <a:cs typeface="Canva Sans"/>
                <a:sym typeface="Canva Sans"/>
              </a:rPr>
              <a:t>TECHNOLOGIES  USED</a:t>
            </a:r>
          </a:p>
        </p:txBody>
      </p:sp>
      <p:sp>
        <p:nvSpPr>
          <p:cNvPr id="3" name="TextBox 3"/>
          <p:cNvSpPr txBox="1"/>
          <p:nvPr/>
        </p:nvSpPr>
        <p:spPr>
          <a:xfrm>
            <a:off x="1255804" y="2646728"/>
            <a:ext cx="6764593" cy="4988464"/>
          </a:xfrm>
          <a:prstGeom prst="rect">
            <a:avLst/>
          </a:prstGeom>
        </p:spPr>
        <p:txBody>
          <a:bodyPr lIns="0" tIns="0" rIns="0" bIns="0" rtlCol="0" anchor="t">
            <a:spAutoFit/>
          </a:bodyPr>
          <a:lstStyle/>
          <a:p>
            <a:pPr algn="ctr">
              <a:lnSpc>
                <a:spcPts val="5570"/>
              </a:lnSpc>
            </a:pPr>
            <a:r>
              <a:rPr lang="en-US" sz="3978">
                <a:solidFill>
                  <a:srgbClr val="FFFFFF"/>
                </a:solidFill>
                <a:latin typeface="Canva Sans"/>
                <a:ea typeface="Canva Sans"/>
                <a:cs typeface="Canva Sans"/>
                <a:sym typeface="Canva Sans"/>
              </a:rPr>
              <a:t>Front End Technology:</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React</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React-Router</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React-Redux</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React-Bootstrap</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Html</a:t>
            </a:r>
          </a:p>
          <a:p>
            <a:pPr marL="772661" lvl="1" indent="-386330" algn="l">
              <a:lnSpc>
                <a:spcPts val="5010"/>
              </a:lnSpc>
              <a:buFont typeface="Arial"/>
              <a:buChar char="•"/>
            </a:pPr>
            <a:r>
              <a:rPr lang="en-US" sz="3578">
                <a:solidFill>
                  <a:srgbClr val="FFFFFF"/>
                </a:solidFill>
                <a:latin typeface="Canva Sans"/>
                <a:ea typeface="Canva Sans"/>
                <a:cs typeface="Canva Sans"/>
                <a:sym typeface="Canva Sans"/>
              </a:rPr>
              <a:t>Css</a:t>
            </a:r>
          </a:p>
          <a:p>
            <a:pPr algn="ctr">
              <a:lnSpc>
                <a:spcPts val="4170"/>
              </a:lnSpc>
            </a:pPr>
            <a:endParaRPr lang="en-US" sz="3578">
              <a:solidFill>
                <a:srgbClr val="FFFFFF"/>
              </a:solidFill>
              <a:latin typeface="Canva Sans"/>
              <a:ea typeface="Canva Sans"/>
              <a:cs typeface="Canva Sans"/>
              <a:sym typeface="Canva Sans"/>
            </a:endParaRPr>
          </a:p>
        </p:txBody>
      </p:sp>
      <p:sp>
        <p:nvSpPr>
          <p:cNvPr id="4" name="TextBox 4"/>
          <p:cNvSpPr txBox="1"/>
          <p:nvPr/>
        </p:nvSpPr>
        <p:spPr>
          <a:xfrm>
            <a:off x="10887979" y="2646728"/>
            <a:ext cx="5423973" cy="3199638"/>
          </a:xfrm>
          <a:prstGeom prst="rect">
            <a:avLst/>
          </a:prstGeom>
        </p:spPr>
        <p:txBody>
          <a:bodyPr lIns="0" tIns="0" rIns="0" bIns="0" rtlCol="0" anchor="t">
            <a:spAutoFit/>
          </a:bodyPr>
          <a:lstStyle/>
          <a:p>
            <a:pPr algn="l">
              <a:lnSpc>
                <a:spcPts val="5572"/>
              </a:lnSpc>
            </a:pPr>
            <a:r>
              <a:rPr lang="en-US" sz="3980">
                <a:solidFill>
                  <a:srgbClr val="FFFFFF"/>
                </a:solidFill>
                <a:latin typeface="Canva Sans"/>
                <a:ea typeface="Canva Sans"/>
                <a:cs typeface="Canva Sans"/>
                <a:sym typeface="Canva Sans"/>
              </a:rPr>
              <a:t>Back End Technology:</a:t>
            </a:r>
          </a:p>
          <a:p>
            <a:pPr marL="772921" lvl="1" indent="-386461" algn="l">
              <a:lnSpc>
                <a:spcPts val="5011"/>
              </a:lnSpc>
              <a:buFont typeface="Arial"/>
              <a:buChar char="•"/>
            </a:pPr>
            <a:r>
              <a:rPr lang="en-US" sz="3579">
                <a:solidFill>
                  <a:srgbClr val="FFFFFF"/>
                </a:solidFill>
                <a:latin typeface="Canva Sans"/>
                <a:ea typeface="Canva Sans"/>
                <a:cs typeface="Canva Sans"/>
                <a:sym typeface="Canva Sans"/>
              </a:rPr>
              <a:t>Node</a:t>
            </a:r>
          </a:p>
          <a:p>
            <a:pPr marL="772921" lvl="1" indent="-386461" algn="l">
              <a:lnSpc>
                <a:spcPts val="5011"/>
              </a:lnSpc>
              <a:buFont typeface="Arial"/>
              <a:buChar char="•"/>
            </a:pPr>
            <a:r>
              <a:rPr lang="en-US" sz="3579">
                <a:solidFill>
                  <a:srgbClr val="FFFFFF"/>
                </a:solidFill>
                <a:latin typeface="Canva Sans"/>
                <a:ea typeface="Canva Sans"/>
                <a:cs typeface="Canva Sans"/>
                <a:sym typeface="Canva Sans"/>
              </a:rPr>
              <a:t>Express</a:t>
            </a:r>
          </a:p>
          <a:p>
            <a:pPr marL="772921" lvl="1" indent="-386461" algn="l">
              <a:lnSpc>
                <a:spcPts val="5011"/>
              </a:lnSpc>
              <a:buFont typeface="Arial"/>
              <a:buChar char="•"/>
            </a:pPr>
            <a:r>
              <a:rPr lang="en-US" sz="3579">
                <a:solidFill>
                  <a:srgbClr val="FFFFFF"/>
                </a:solidFill>
                <a:latin typeface="Canva Sans"/>
                <a:ea typeface="Canva Sans"/>
                <a:cs typeface="Canva Sans"/>
                <a:sym typeface="Canva Sans"/>
              </a:rPr>
              <a:t>MongoDb</a:t>
            </a:r>
          </a:p>
          <a:p>
            <a:pPr algn="l">
              <a:lnSpc>
                <a:spcPts val="5011"/>
              </a:lnSpc>
            </a:pPr>
            <a:endParaRPr lang="en-US" sz="3579">
              <a:solidFill>
                <a:srgbClr val="FFFFFF"/>
              </a:solidFill>
              <a:latin typeface="Canva Sans"/>
              <a:ea typeface="Canva Sans"/>
              <a:cs typeface="Canva Sans"/>
              <a:sym typeface="Canv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a:off x="2814368" y="2352105"/>
            <a:ext cx="13058243" cy="6906195"/>
          </a:xfrm>
          <a:custGeom>
            <a:avLst/>
            <a:gdLst/>
            <a:ahLst/>
            <a:cxnLst/>
            <a:rect l="l" t="t" r="r" b="b"/>
            <a:pathLst>
              <a:path w="13058243" h="6906195">
                <a:moveTo>
                  <a:pt x="0" y="0"/>
                </a:moveTo>
                <a:lnTo>
                  <a:pt x="13058243" y="0"/>
                </a:lnTo>
                <a:lnTo>
                  <a:pt x="13058243" y="6906195"/>
                </a:lnTo>
                <a:lnTo>
                  <a:pt x="0" y="6906195"/>
                </a:lnTo>
                <a:lnTo>
                  <a:pt x="0" y="0"/>
                </a:lnTo>
                <a:close/>
              </a:path>
            </a:pathLst>
          </a:custGeom>
          <a:blipFill>
            <a:blip r:embed="rId2"/>
            <a:stretch>
              <a:fillRect l="-1337" r="-1717" b="-9607"/>
            </a:stretch>
          </a:blipFill>
        </p:spPr>
      </p:sp>
      <p:sp>
        <p:nvSpPr>
          <p:cNvPr id="3" name="TextBox 3"/>
          <p:cNvSpPr txBox="1"/>
          <p:nvPr/>
        </p:nvSpPr>
        <p:spPr>
          <a:xfrm>
            <a:off x="6672470" y="933450"/>
            <a:ext cx="4302125"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HOME  PAGE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a:off x="2415389" y="2188254"/>
            <a:ext cx="13457222" cy="7569687"/>
          </a:xfrm>
          <a:custGeom>
            <a:avLst/>
            <a:gdLst/>
            <a:ahLst/>
            <a:cxnLst/>
            <a:rect l="l" t="t" r="r" b="b"/>
            <a:pathLst>
              <a:path w="13457222" h="7569687">
                <a:moveTo>
                  <a:pt x="0" y="0"/>
                </a:moveTo>
                <a:lnTo>
                  <a:pt x="13457222" y="0"/>
                </a:lnTo>
                <a:lnTo>
                  <a:pt x="13457222" y="7569688"/>
                </a:lnTo>
                <a:lnTo>
                  <a:pt x="0" y="7569688"/>
                </a:lnTo>
                <a:lnTo>
                  <a:pt x="0" y="0"/>
                </a:lnTo>
                <a:close/>
              </a:path>
            </a:pathLst>
          </a:custGeom>
          <a:blipFill>
            <a:blip r:embed="rId2"/>
            <a:stretch>
              <a:fillRect/>
            </a:stretch>
          </a:blipFill>
        </p:spPr>
      </p:sp>
      <p:sp>
        <p:nvSpPr>
          <p:cNvPr id="3" name="TextBox 3"/>
          <p:cNvSpPr txBox="1"/>
          <p:nvPr/>
        </p:nvSpPr>
        <p:spPr>
          <a:xfrm>
            <a:off x="6956673" y="933450"/>
            <a:ext cx="4374654"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LOGIN  PAGE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a:off x="2415389" y="2362907"/>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2"/>
            <a:stretch>
              <a:fillRect/>
            </a:stretch>
          </a:blipFill>
        </p:spPr>
      </p:sp>
      <p:sp>
        <p:nvSpPr>
          <p:cNvPr id="3" name="TextBox 3"/>
          <p:cNvSpPr txBox="1"/>
          <p:nvPr/>
        </p:nvSpPr>
        <p:spPr>
          <a:xfrm>
            <a:off x="4776598" y="933450"/>
            <a:ext cx="8210848"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PRODUCT  DESCRIPTION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4577C"/>
        </a:solidFill>
        <a:effectLst/>
      </p:bgPr>
    </p:bg>
    <p:spTree>
      <p:nvGrpSpPr>
        <p:cNvPr id="1" name=""/>
        <p:cNvGrpSpPr/>
        <p:nvPr/>
      </p:nvGrpSpPr>
      <p:grpSpPr>
        <a:xfrm>
          <a:off x="0" y="0"/>
          <a:ext cx="0" cy="0"/>
          <a:chOff x="0" y="0"/>
          <a:chExt cx="0" cy="0"/>
        </a:xfrm>
      </p:grpSpPr>
      <p:sp>
        <p:nvSpPr>
          <p:cNvPr id="2" name="Freeform 2"/>
          <p:cNvSpPr/>
          <p:nvPr/>
        </p:nvSpPr>
        <p:spPr>
          <a:xfrm>
            <a:off x="2415389" y="231924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2"/>
            <a:stretch>
              <a:fillRect/>
            </a:stretch>
          </a:blipFill>
        </p:spPr>
      </p:sp>
      <p:sp>
        <p:nvSpPr>
          <p:cNvPr id="3" name="TextBox 3"/>
          <p:cNvSpPr txBox="1"/>
          <p:nvPr/>
        </p:nvSpPr>
        <p:spPr>
          <a:xfrm>
            <a:off x="6767612" y="933450"/>
            <a:ext cx="4752777"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CART  REVIEW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159</Words>
  <Application>Microsoft Office PowerPoint</Application>
  <PresentationFormat>Custom</PresentationFormat>
  <Paragraphs>34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DM Sans</vt:lpstr>
      <vt:lpstr>Canva Sans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GROCERY</dc:title>
  <dc:creator>ram ram</dc:creator>
  <cp:lastModifiedBy>ram ram</cp:lastModifiedBy>
  <cp:revision>3</cp:revision>
  <dcterms:created xsi:type="dcterms:W3CDTF">2006-08-16T00:00:00Z</dcterms:created>
  <dcterms:modified xsi:type="dcterms:W3CDTF">2024-11-15T09:07:48Z</dcterms:modified>
  <dc:identifier>DAGVDaMGLm4</dc:identifier>
</cp:coreProperties>
</file>

<file path=docProps/thumbnail.jpeg>
</file>